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4" r:id="rId8"/>
    <p:sldId id="263" r:id="rId9"/>
    <p:sldId id="261" r:id="rId10"/>
    <p:sldId id="266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81" r:id="rId25"/>
    <p:sldId id="282" r:id="rId26"/>
    <p:sldId id="283" r:id="rId27"/>
    <p:sldId id="278" r:id="rId28"/>
    <p:sldId id="287" r:id="rId29"/>
    <p:sldId id="267" r:id="rId30"/>
    <p:sldId id="286" r:id="rId31"/>
    <p:sldId id="284" r:id="rId32"/>
    <p:sldId id="285" r:id="rId3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809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266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44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552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558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2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69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30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2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886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F7B67-6081-4AF5-9A23-8F2834DDF727}" type="datetimeFigureOut">
              <a:rPr lang="fr-FR" smtClean="0"/>
              <a:t>20/06/2018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A747C-EFAC-4959-872A-100E2BBD0B09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494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2069"/>
            <a:ext cx="12096206" cy="728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8000" b="1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Championnats de </a:t>
            </a:r>
            <a:r>
              <a:rPr lang="fr-FR" sz="8000" b="1" dirty="0" smtClean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France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b="1" dirty="0">
              <a:solidFill>
                <a:srgbClr val="0000F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8000" b="1" dirty="0" smtClean="0">
                <a:solidFill>
                  <a:srgbClr val="FF0000"/>
                </a:solidFill>
              </a:rPr>
              <a:t>UNSS </a:t>
            </a:r>
            <a:r>
              <a:rPr lang="fr-FR" sz="8000" b="1" dirty="0">
                <a:solidFill>
                  <a:srgbClr val="FF0000"/>
                </a:solidFill>
              </a:rPr>
              <a:t>71 2017-2018</a:t>
            </a:r>
            <a:endParaRPr lang="fr-FR" sz="8000" dirty="0">
              <a:solidFill>
                <a:srgbClr val="FF0000"/>
              </a:solidFill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37" y="1921193"/>
            <a:ext cx="5419725" cy="3015615"/>
          </a:xfrm>
          <a:prstGeom prst="rect">
            <a:avLst/>
          </a:prstGeom>
        </p:spPr>
      </p:pic>
      <p:pic>
        <p:nvPicPr>
          <p:cNvPr id="2" name="Madcon - Don't Worry feat. Ray Dalton (Official Video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07"/>
                  <p14:fade in="2000" out="1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57" y="6102531"/>
            <a:ext cx="518160" cy="51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83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3000">
        <p15:prstTrans prst="curtains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idx="1"/>
          </p:nvPr>
        </p:nvSpPr>
        <p:spPr>
          <a:xfrm>
            <a:off x="287338" y="222250"/>
            <a:ext cx="11066462" cy="5954713"/>
          </a:xfrm>
        </p:spPr>
        <p:txBody>
          <a:bodyPr/>
          <a:lstStyle/>
          <a:p>
            <a:endParaRPr lang="fr-FR" b="1" u="sng" dirty="0" smtClean="0"/>
          </a:p>
          <a:p>
            <a:endParaRPr lang="fr-FR" b="1" u="sng" dirty="0"/>
          </a:p>
          <a:p>
            <a:pPr marL="0" indent="0">
              <a:buNone/>
            </a:pPr>
            <a:endParaRPr lang="fr-FR" b="1" u="sng" dirty="0"/>
          </a:p>
          <a:p>
            <a:pPr marL="0" indent="0">
              <a:buNone/>
            </a:pPr>
            <a:endParaRPr lang="fr-FR" b="1" u="sng" dirty="0" smtClean="0"/>
          </a:p>
          <a:p>
            <a:r>
              <a:rPr lang="fr-FR" b="1" u="sng" dirty="0" smtClean="0"/>
              <a:t>VOLLEY </a:t>
            </a:r>
            <a:r>
              <a:rPr lang="fr-FR" b="1" u="sng" dirty="0"/>
              <a:t>COL MF :</a:t>
            </a:r>
            <a:endParaRPr lang="fr-FR" dirty="0"/>
          </a:p>
          <a:p>
            <a:pPr lvl="0"/>
            <a:r>
              <a:rPr lang="fr-FR" dirty="0"/>
              <a:t>CHAMPION DEPARTEMENTAL</a:t>
            </a:r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/>
              <a:t> 4</a:t>
            </a:r>
            <a:r>
              <a:rPr lang="fr-FR" baseline="30000" dirty="0"/>
              <a:t>ème</a:t>
            </a:r>
            <a:r>
              <a:rPr lang="fr-FR" dirty="0"/>
              <a:t> AU CHAMPIONNAT DE FRANCE</a:t>
            </a:r>
          </a:p>
          <a:p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4" r="13095"/>
          <a:stretch/>
        </p:blipFill>
        <p:spPr bwMode="auto">
          <a:xfrm>
            <a:off x="6096000" y="3420880"/>
            <a:ext cx="5447211" cy="2978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solidFill>
                  <a:srgbClr val="0000FF"/>
                </a:solidFill>
              </a:rPr>
              <a:t>COLLEGE JEAN MOULIN </a:t>
            </a:r>
            <a:r>
              <a:rPr lang="fr-FR" sz="6000" dirty="0"/>
              <a:t/>
            </a:r>
            <a:br>
              <a:rPr lang="fr-FR" sz="6000" dirty="0"/>
            </a:br>
            <a:r>
              <a:rPr lang="fr-FR" sz="6000" b="1" dirty="0">
                <a:solidFill>
                  <a:srgbClr val="FF0000"/>
                </a:solidFill>
              </a:rPr>
              <a:t>MARCIGNY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2018578418"/>
      </p:ext>
    </p:extLst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503" y="130629"/>
            <a:ext cx="11913326" cy="6596742"/>
          </a:xfrm>
        </p:spPr>
        <p:txBody>
          <a:bodyPr/>
          <a:lstStyle/>
          <a:p>
            <a:endParaRPr lang="fr-FR" b="1" u="sng" dirty="0" smtClean="0"/>
          </a:p>
          <a:p>
            <a:endParaRPr lang="fr-FR" b="1" u="sng" dirty="0"/>
          </a:p>
          <a:p>
            <a:endParaRPr lang="fr-FR" b="1" u="sng" dirty="0" smtClean="0"/>
          </a:p>
          <a:p>
            <a:endParaRPr lang="fr-FR" b="1" u="sng" dirty="0"/>
          </a:p>
          <a:p>
            <a:r>
              <a:rPr lang="fr-FR" b="1" u="sng" dirty="0" smtClean="0"/>
              <a:t>TENNIS </a:t>
            </a:r>
            <a:r>
              <a:rPr lang="fr-FR" b="1" u="sng" dirty="0"/>
              <a:t>DE TABLE COL :</a:t>
            </a:r>
            <a:endParaRPr lang="fr-FR" dirty="0"/>
          </a:p>
          <a:p>
            <a:pPr lvl="0"/>
            <a:r>
              <a:rPr lang="fr-FR" dirty="0"/>
              <a:t>CHAMPION </a:t>
            </a:r>
            <a:r>
              <a:rPr lang="fr-FR" dirty="0" smtClean="0"/>
              <a:t>DEPARTEMENTAL</a:t>
            </a:r>
            <a:endParaRPr lang="fr-FR" dirty="0"/>
          </a:p>
          <a:p>
            <a:pPr lvl="0"/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AU CHAMPIONNAT </a:t>
            </a:r>
            <a:r>
              <a:rPr lang="fr-FR" dirty="0" smtClean="0"/>
              <a:t>ACADEMIQUE</a:t>
            </a:r>
            <a:endParaRPr lang="fr-FR" dirty="0"/>
          </a:p>
          <a:p>
            <a:pPr lvl="0"/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AU CHAMPIONNAT INTERACADEMIQUE</a:t>
            </a:r>
          </a:p>
          <a:p>
            <a:pPr lvl="0"/>
            <a:r>
              <a:rPr lang="fr-FR" dirty="0"/>
              <a:t>15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b="1" dirty="0">
                <a:solidFill>
                  <a:srgbClr val="0000FF"/>
                </a:solidFill>
              </a:rPr>
              <a:t>COLLEGE JEAN MOULIN </a:t>
            </a:r>
            <a:r>
              <a:rPr lang="fr-FR" sz="6000" dirty="0"/>
              <a:t/>
            </a:r>
            <a:br>
              <a:rPr lang="fr-FR" sz="6000" dirty="0"/>
            </a:br>
            <a:r>
              <a:rPr lang="fr-FR" sz="6000" b="1" dirty="0">
                <a:solidFill>
                  <a:srgbClr val="FF0000"/>
                </a:solidFill>
              </a:rPr>
              <a:t>MARCIGNY</a:t>
            </a:r>
            <a:endParaRPr lang="fr-FR" sz="6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55" y="3786990"/>
            <a:ext cx="5003074" cy="281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conveyor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COLLEGES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RENE CASSIN</a:t>
            </a:r>
            <a:r>
              <a:rPr lang="fr-FR" sz="67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6700" b="1" dirty="0">
                <a:solidFill>
                  <a:srgbClr val="FF0000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PARAY LE MONIAL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ESCRIME COL EPEE :</a:t>
            </a:r>
            <a:endParaRPr lang="fr-FR" dirty="0"/>
          </a:p>
          <a:p>
            <a:pPr lvl="0"/>
            <a:r>
              <a:rPr lang="fr-FR" dirty="0"/>
              <a:t>8</a:t>
            </a:r>
            <a:r>
              <a:rPr lang="fr-FR" baseline="30000" dirty="0"/>
              <a:t>ème</a:t>
            </a:r>
            <a:r>
              <a:rPr lang="fr-FR" dirty="0"/>
              <a:t> AU CHAMPIONNAT ACADEMIQUE </a:t>
            </a:r>
          </a:p>
          <a:p>
            <a:pPr marL="0" indent="0">
              <a:buNone/>
            </a:pPr>
            <a:r>
              <a:rPr lang="fr-FR" dirty="0" smtClean="0"/>
              <a:t>   </a:t>
            </a:r>
            <a:r>
              <a:rPr lang="fr-FR" dirty="0"/>
              <a:t>9</a:t>
            </a:r>
            <a:r>
              <a:rPr lang="fr-FR" baseline="30000" dirty="0"/>
              <a:t>ème</a:t>
            </a:r>
            <a:r>
              <a:rPr lang="fr-FR" dirty="0"/>
              <a:t> AU CHAMPIONNAT DE FRANCE</a:t>
            </a:r>
          </a:p>
          <a:p>
            <a:endParaRPr lang="fr-FR" dirty="0"/>
          </a:p>
        </p:txBody>
      </p:sp>
      <p:pic>
        <p:nvPicPr>
          <p:cNvPr id="4" name="Image 3" descr="https://lh5.googleusercontent.com/BTIJm7_2C1VOzLQxgeWhxxB_KMjdAOk-Q5PFvC2Z5UozFm8kx-7-SuvmMTp0_VQPs6JDwuoEIQ5E73IHJJQo5NbL1KBJLzIWDhaXvcZc3dIv_BG2sVysg1u0INvBDBPT4l3cRm3ZR6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3317966"/>
            <a:ext cx="5421720" cy="3540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016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fallOve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05584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CONDORCET</a:t>
            </a:r>
            <a:br>
              <a:rPr lang="fr-FR" sz="6700" b="1" dirty="0">
                <a:solidFill>
                  <a:srgbClr val="0000FF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LA CHAPELLE DE GUINCHAY</a:t>
            </a:r>
            <a:r>
              <a:rPr lang="fr-FR" sz="6700" dirty="0">
                <a:latin typeface="+mn-lt"/>
              </a:rPr>
              <a:t/>
            </a:r>
            <a:br>
              <a:rPr lang="fr-FR" sz="6700" dirty="0">
                <a:latin typeface="+mn-lt"/>
              </a:rPr>
            </a:br>
            <a:r>
              <a:rPr lang="fr-FR" sz="6700" b="1" dirty="0">
                <a:latin typeface="+mn-lt"/>
              </a:rPr>
              <a:t> </a:t>
            </a:r>
            <a:r>
              <a:rPr lang="fr-FR" sz="6700" dirty="0">
                <a:latin typeface="+mn-lt"/>
              </a:rPr>
              <a:t/>
            </a:r>
            <a:br>
              <a:rPr lang="fr-FR" sz="6700" dirty="0">
                <a:latin typeface="+mn-lt"/>
              </a:rPr>
            </a:br>
            <a:endParaRPr lang="fr-FR" sz="67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9007" y="2690333"/>
            <a:ext cx="1198299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u="sng" dirty="0" smtClean="0"/>
              <a:t>TIR A L’ARC COL MIXTE : 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CHAMPION DEPARTEMENTAL </a:t>
            </a:r>
            <a:br>
              <a:rPr lang="fr-FR" sz="2800" dirty="0" smtClean="0"/>
            </a:br>
            <a:r>
              <a:rPr lang="fr-FR" sz="2800" dirty="0" smtClean="0"/>
              <a:t>CHAMPION ACADEMIQUE </a:t>
            </a:r>
            <a:br>
              <a:rPr lang="fr-FR" sz="2800" dirty="0" smtClean="0"/>
            </a:br>
            <a:r>
              <a:rPr lang="fr-FR" sz="2800" dirty="0" smtClean="0"/>
              <a:t>12</a:t>
            </a:r>
            <a:r>
              <a:rPr lang="fr-FR" sz="2800" baseline="30000" dirty="0" smtClean="0"/>
              <a:t>ème</a:t>
            </a:r>
            <a:r>
              <a:rPr lang="fr-FR" sz="2800" dirty="0" smtClean="0"/>
              <a:t> AU CHAMPIONNAT DE FRANCE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Image 4" descr="https://lh5.googleusercontent.com/S5E_4DvO1Rb9hOcNc4pyQbjnfc4vzrwBDOqO0YiV-b8EmC6eR7K8U9cbdQQdx5KyFaxtOJE6sgnxRme3VxXW1MEbuGAu54VsRchpmcQQyMOmiEsOrHDXoeSqPwnLHSZ-dB6Ko3NGMk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720" y="2939143"/>
            <a:ext cx="6270172" cy="3918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827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drap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solidFill>
                  <a:srgbClr val="0000FF"/>
                </a:solidFill>
                <a:latin typeface="+mn-lt"/>
              </a:rPr>
              <a:t>COLLEGE NICOLAS COPERNIC </a:t>
            </a:r>
            <a:r>
              <a:rPr lang="en-US" sz="67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67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6700" b="1" dirty="0" smtClean="0">
                <a:solidFill>
                  <a:srgbClr val="FF0000"/>
                </a:solidFill>
                <a:latin typeface="+mn-lt"/>
              </a:rPr>
              <a:t>SAINT </a:t>
            </a:r>
            <a:r>
              <a:rPr lang="en-US" sz="6700" b="1" dirty="0">
                <a:solidFill>
                  <a:srgbClr val="FF0000"/>
                </a:solidFill>
                <a:latin typeface="+mn-lt"/>
              </a:rPr>
              <a:t>VALLIER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CROSS BENJAMINS MIXTE :</a:t>
            </a:r>
            <a:endParaRPr lang="fr-FR" dirty="0"/>
          </a:p>
          <a:p>
            <a:pPr lvl="0"/>
            <a:r>
              <a:rPr lang="fr-FR" dirty="0"/>
              <a:t>CHAMPION DEPARTEMENTAL </a:t>
            </a:r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 smtClean="0"/>
              <a:t>38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AU CHAMPIONNAT DE FRANCE </a:t>
            </a:r>
          </a:p>
          <a:p>
            <a:endParaRPr lang="fr-FR" dirty="0"/>
          </a:p>
        </p:txBody>
      </p:sp>
      <p:pic>
        <p:nvPicPr>
          <p:cNvPr id="4" name="Image 3" descr="cross-de-copernic-photo-agnes-jaffre-150851475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22" y="3931920"/>
            <a:ext cx="5081451" cy="2693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909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wind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6000" b="1" dirty="0" smtClean="0">
                <a:solidFill>
                  <a:srgbClr val="0000FF"/>
                </a:solidFill>
              </a:rPr>
              <a:t/>
            </a:r>
            <a:br>
              <a:rPr lang="fr-FR" sz="6000" b="1" dirty="0" smtClean="0">
                <a:solidFill>
                  <a:srgbClr val="0000FF"/>
                </a:solidFill>
              </a:rPr>
            </a:br>
            <a:r>
              <a:rPr lang="fr-FR" sz="60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000" b="1" dirty="0">
                <a:solidFill>
                  <a:srgbClr val="0000FF"/>
                </a:solidFill>
                <a:latin typeface="+mn-lt"/>
              </a:rPr>
              <a:t>NOTRE DAME</a:t>
            </a:r>
            <a:r>
              <a:rPr lang="fr-FR" sz="6000" dirty="0">
                <a:solidFill>
                  <a:srgbClr val="0000FF"/>
                </a:solidFill>
                <a:latin typeface="+mn-lt"/>
              </a:rPr>
              <a:t/>
            </a:r>
            <a:br>
              <a:rPr lang="fr-FR" sz="6000" dirty="0">
                <a:solidFill>
                  <a:srgbClr val="0000FF"/>
                </a:solidFill>
                <a:latin typeface="+mn-lt"/>
              </a:rPr>
            </a:br>
            <a:r>
              <a:rPr lang="fr-FR" sz="6000" b="1" dirty="0">
                <a:solidFill>
                  <a:srgbClr val="FF0000"/>
                </a:solidFill>
                <a:latin typeface="+mn-lt"/>
              </a:rPr>
              <a:t>MACON</a:t>
            </a:r>
            <a:r>
              <a:rPr lang="fr-FR" sz="6000" dirty="0">
                <a:solidFill>
                  <a:srgbClr val="0000FF"/>
                </a:solidFill>
              </a:rPr>
              <a:t/>
            </a:r>
            <a:br>
              <a:rPr lang="fr-FR" sz="6000" dirty="0">
                <a:solidFill>
                  <a:srgbClr val="0000FF"/>
                </a:solidFill>
              </a:rPr>
            </a:br>
            <a:endParaRPr lang="fr-FR" sz="6000" dirty="0">
              <a:solidFill>
                <a:srgbClr val="0000FF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CROSS BENJAMIN MIXTE :</a:t>
            </a:r>
            <a:endParaRPr lang="fr-FR" dirty="0"/>
          </a:p>
          <a:p>
            <a:pPr lvl="0"/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AU CHAMPIONNAT DEPARTEMENTAL</a:t>
            </a:r>
          </a:p>
          <a:p>
            <a:pPr lvl="0"/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AU CHAMPIONNAT ACADEMIQUE</a:t>
            </a:r>
          </a:p>
          <a:p>
            <a:pPr lvl="0"/>
            <a:r>
              <a:rPr lang="fr-FR" dirty="0"/>
              <a:t>61</a:t>
            </a:r>
            <a:r>
              <a:rPr lang="fr-FR" baseline="30000" dirty="0"/>
              <a:t>ème</a:t>
            </a:r>
            <a:r>
              <a:rPr lang="fr-FR" dirty="0"/>
              <a:t> </a:t>
            </a:r>
            <a:r>
              <a:rPr lang="fr-FR" dirty="0" smtClean="0"/>
              <a:t> </a:t>
            </a:r>
            <a:r>
              <a:rPr lang="fr-FR" dirty="0"/>
              <a:t>AU CHAMPIONNAT DE FRANCE</a:t>
            </a:r>
            <a:r>
              <a:rPr lang="fr-FR" b="1" u="sng" dirty="0"/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8" name="Imag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1" y="3631474"/>
            <a:ext cx="4843190" cy="302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787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prestig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/>
              <a:t/>
            </a:r>
            <a:br>
              <a:rPr lang="fr-FR" sz="6700" b="1" dirty="0" smtClean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DAVID NIEPCE </a:t>
            </a:r>
            <a:r>
              <a:rPr lang="fr-FR" sz="6700" b="1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6700" b="1" dirty="0">
                <a:solidFill>
                  <a:srgbClr val="FF0000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SENNECEY LE GRAND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VOLLEY EXCELLENCE : </a:t>
            </a:r>
            <a:endParaRPr lang="fr-FR" dirty="0"/>
          </a:p>
          <a:p>
            <a:pPr lvl="0"/>
            <a:r>
              <a:rPr lang="fr-FR" dirty="0"/>
              <a:t>CHAMPION INTER ACADEMIQUE</a:t>
            </a:r>
          </a:p>
          <a:p>
            <a:pPr lvl="0"/>
            <a:r>
              <a:rPr lang="fr-FR" dirty="0"/>
              <a:t>QUALIFIE AU CHAMPIONNAT DE FRANCE FORFAIT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54" y="3788229"/>
            <a:ext cx="5651909" cy="277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7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fractur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JEAN VILAR </a:t>
            </a:r>
            <a:r>
              <a:rPr lang="fr-FR" sz="6700" dirty="0">
                <a:latin typeface="+mn-lt"/>
              </a:rPr>
              <a:t/>
            </a:r>
            <a:br>
              <a:rPr lang="fr-FR" sz="6700" dirty="0"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CHALON SUR SAONE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RUGBY EXCELLENCE COLLEGE FILLES :</a:t>
            </a:r>
            <a:endParaRPr lang="fr-FR" dirty="0"/>
          </a:p>
          <a:p>
            <a:pPr lvl="0"/>
            <a:r>
              <a:rPr lang="fr-FR" dirty="0"/>
              <a:t>CHAMPION INTER ACADEMIQUE</a:t>
            </a:r>
          </a:p>
          <a:p>
            <a:pPr lvl="0"/>
            <a:r>
              <a:rPr lang="fr-FR" dirty="0"/>
              <a:t>6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45" y="3487782"/>
            <a:ext cx="5305969" cy="309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68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00">
        <p15:prstTrans prst="crush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en-US" sz="67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en-US" sz="6700" b="1" dirty="0">
                <a:solidFill>
                  <a:srgbClr val="0000FF"/>
                </a:solidFill>
                <a:latin typeface="+mn-lt"/>
              </a:rPr>
              <a:t>JORGE SEMPRUN </a:t>
            </a: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en-US" sz="67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6700" b="1" dirty="0" smtClean="0">
                <a:solidFill>
                  <a:srgbClr val="FF0000"/>
                </a:solidFill>
                <a:latin typeface="+mn-lt"/>
              </a:rPr>
              <a:t>GUEUGNON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BADMINTON COLLEGE:</a:t>
            </a:r>
            <a:endParaRPr lang="fr-FR" dirty="0"/>
          </a:p>
          <a:p>
            <a:pPr lvl="0"/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AU CHAMPIONNAT DEPARTEMENTAL</a:t>
            </a:r>
          </a:p>
          <a:p>
            <a:pPr lvl="0"/>
            <a:r>
              <a:rPr lang="fr-FR" dirty="0" smtClean="0"/>
              <a:t>CHAMPION </a:t>
            </a:r>
            <a:r>
              <a:rPr lang="fr-FR" dirty="0"/>
              <a:t>ACADEMIQUE</a:t>
            </a:r>
          </a:p>
          <a:p>
            <a:pPr lvl="0"/>
            <a:r>
              <a:rPr lang="fr-FR" dirty="0"/>
              <a:t>15</a:t>
            </a:r>
            <a:r>
              <a:rPr lang="fr-FR" baseline="30000" dirty="0"/>
              <a:t>ème</a:t>
            </a:r>
            <a:r>
              <a:rPr lang="fr-FR" dirty="0"/>
              <a:t> AU CHAMPIONNAT DE FRANCE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3395392"/>
            <a:ext cx="4494258" cy="31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4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eelOff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solidFill>
                  <a:srgbClr val="0000FF"/>
                </a:solidFill>
              </a:rPr>
              <a:t/>
            </a:r>
            <a:br>
              <a:rPr lang="en-US" sz="6700" b="1" dirty="0" smtClean="0">
                <a:solidFill>
                  <a:srgbClr val="0000FF"/>
                </a:solidFill>
              </a:rPr>
            </a:b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en-US" sz="6700" b="1" dirty="0">
                <a:solidFill>
                  <a:srgbClr val="0000FF"/>
                </a:solidFill>
                <a:latin typeface="+mn-lt"/>
              </a:rPr>
              <a:t>LOUIS PERGAUD </a:t>
            </a: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en-US" sz="6700" b="1" dirty="0" smtClean="0">
                <a:solidFill>
                  <a:srgbClr val="0000FF"/>
                </a:solidFill>
                <a:latin typeface="+mn-lt"/>
              </a:rPr>
            </a:br>
            <a:r>
              <a:rPr lang="en-US" sz="6700" b="1" dirty="0" smtClean="0">
                <a:solidFill>
                  <a:srgbClr val="FF0000"/>
                </a:solidFill>
                <a:latin typeface="+mn-lt"/>
              </a:rPr>
              <a:t>COUCHES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BADTEN COLLEGE: </a:t>
            </a:r>
            <a:endParaRPr lang="fr-FR" dirty="0"/>
          </a:p>
          <a:p>
            <a:pPr lvl="0"/>
            <a:r>
              <a:rPr lang="fr-FR" dirty="0"/>
              <a:t>CHAMPION DEPARTEMENTAL</a:t>
            </a:r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/>
              <a:t>10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 descr="https://lh4.googleusercontent.com/PClBgGJC9bTLgL6ChJ7g1aVfavpXCYg5UdL0xYuw0FujVfYLGTCpAsqEXgOuvS7B0-Dd13xyeGdxkzD6b_Tn6db_EMBaucX55tWsbLajdNgwEy-0y980T4cgnVO3O45CednWIVlHUt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49" y="3788227"/>
            <a:ext cx="4716326" cy="2966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20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pageCurlDoubl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880"/>
            <a:ext cx="10515600" cy="6675120"/>
          </a:xfrm>
        </p:spPr>
        <p:txBody>
          <a:bodyPr/>
          <a:lstStyle/>
          <a:p>
            <a:pPr marL="0" indent="0" algn="ctr">
              <a:buNone/>
            </a:pPr>
            <a:endParaRPr lang="fr-FR" b="1" dirty="0" smtClean="0"/>
          </a:p>
          <a:p>
            <a:pPr marL="0" indent="0" algn="ctr">
              <a:buNone/>
            </a:pPr>
            <a:endParaRPr lang="fr-FR" b="1" dirty="0" smtClean="0"/>
          </a:p>
          <a:p>
            <a:pPr marL="0" indent="0" algn="ctr">
              <a:buNone/>
            </a:pPr>
            <a:endParaRPr lang="fr-FR" b="1" dirty="0"/>
          </a:p>
          <a:p>
            <a:pPr marL="0" indent="0" algn="ctr">
              <a:buNone/>
            </a:pPr>
            <a:r>
              <a:rPr lang="fr-FR" sz="9600" b="1" dirty="0" smtClean="0">
                <a:solidFill>
                  <a:srgbClr val="0000FF"/>
                </a:solidFill>
              </a:rPr>
              <a:t>EQUIPES </a:t>
            </a:r>
            <a:endParaRPr lang="fr-FR" sz="9600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fr-FR" sz="9600" b="1" dirty="0"/>
              <a:t>ET </a:t>
            </a:r>
            <a:endParaRPr lang="fr-FR" sz="9600" dirty="0"/>
          </a:p>
          <a:p>
            <a:pPr marL="0" indent="0" algn="ctr">
              <a:buNone/>
            </a:pPr>
            <a:r>
              <a:rPr lang="en-US" sz="9600" b="1" dirty="0">
                <a:solidFill>
                  <a:srgbClr val="FF0000"/>
                </a:solidFill>
              </a:rPr>
              <a:t>PALMARES </a:t>
            </a:r>
            <a:endParaRPr lang="fr-FR" sz="96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37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0">
        <p14:prism isContent="1" isInverted="1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12873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solidFill>
                  <a:srgbClr val="0000FF"/>
                </a:solidFill>
              </a:rPr>
              <a:t/>
            </a:r>
            <a:br>
              <a:rPr lang="en-US" sz="6700" b="1" dirty="0" smtClean="0">
                <a:solidFill>
                  <a:srgbClr val="0000FF"/>
                </a:solidFill>
              </a:rPr>
            </a:b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en-US" sz="6700" b="1" dirty="0">
                <a:solidFill>
                  <a:srgbClr val="0000FF"/>
                </a:solidFill>
                <a:latin typeface="+mn-lt"/>
              </a:rPr>
              <a:t>VIVANT DENON</a:t>
            </a:r>
            <a:r>
              <a:rPr lang="fr-FR" sz="6700" dirty="0">
                <a:solidFill>
                  <a:srgbClr val="0000FF"/>
                </a:solidFill>
                <a:latin typeface="+mn-lt"/>
              </a:rPr>
              <a:t/>
            </a:r>
            <a:br>
              <a:rPr lang="fr-FR" sz="6700" dirty="0">
                <a:solidFill>
                  <a:srgbClr val="0000FF"/>
                </a:solidFill>
                <a:latin typeface="+mn-lt"/>
              </a:rPr>
            </a:br>
            <a:r>
              <a:rPr lang="en-US" sz="6700" b="1" dirty="0">
                <a:solidFill>
                  <a:srgbClr val="FF0000"/>
                </a:solidFill>
                <a:latin typeface="+mn-lt"/>
              </a:rPr>
              <a:t>SAINT MARCEL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 </a:t>
            </a:r>
            <a:r>
              <a:rPr lang="en-US" b="1" u="sng" dirty="0" smtClean="0"/>
              <a:t>GYM </a:t>
            </a:r>
            <a:r>
              <a:rPr lang="en-US" b="1" u="sng" dirty="0"/>
              <a:t>ART COLLEGE:</a:t>
            </a:r>
            <a:endParaRPr lang="fr-FR" dirty="0"/>
          </a:p>
          <a:p>
            <a:pPr lvl="0"/>
            <a:r>
              <a:rPr lang="fr-FR" dirty="0"/>
              <a:t>CHAMPION DEPARTEMENTAL</a:t>
            </a:r>
          </a:p>
          <a:p>
            <a:pPr lvl="0"/>
            <a:r>
              <a:rPr lang="fr-FR" dirty="0"/>
              <a:t>10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26" y="3304902"/>
            <a:ext cx="5199652" cy="331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66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airplane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/>
              <a:t/>
            </a:r>
            <a:br>
              <a:rPr lang="fr-FR" sz="6700" b="1" dirty="0" smtClean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FERDINAND SARRIEN </a:t>
            </a:r>
            <a:r>
              <a:rPr lang="fr-FR" sz="6700" b="1" dirty="0" smtClean="0">
                <a:latin typeface="+mn-lt"/>
              </a:rPr>
              <a:t/>
            </a:r>
            <a:br>
              <a:rPr lang="fr-FR" sz="6700" b="1" dirty="0" smtClean="0">
                <a:latin typeface="+mn-lt"/>
              </a:rPr>
            </a:br>
            <a:r>
              <a:rPr lang="fr-FR" sz="6700" b="1" dirty="0" smtClean="0">
                <a:solidFill>
                  <a:srgbClr val="FF0000"/>
                </a:solidFill>
                <a:latin typeface="+mn-lt"/>
              </a:rPr>
              <a:t>BOURBON </a:t>
            </a:r>
            <a:r>
              <a:rPr lang="fr-FR" sz="6700" b="1" dirty="0">
                <a:solidFill>
                  <a:srgbClr val="FF0000"/>
                </a:solidFill>
                <a:latin typeface="+mn-lt"/>
              </a:rPr>
              <a:t>LANCY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VTT COLLEGE :</a:t>
            </a:r>
            <a:endParaRPr lang="fr-FR" dirty="0"/>
          </a:p>
          <a:p>
            <a:pPr lvl="0"/>
            <a:r>
              <a:rPr lang="fr-FR" dirty="0"/>
              <a:t>2</a:t>
            </a:r>
            <a:r>
              <a:rPr lang="fr-FR" baseline="30000" dirty="0"/>
              <a:t>ème</a:t>
            </a:r>
            <a:r>
              <a:rPr lang="fr-FR" dirty="0"/>
              <a:t> AU CHAMPIONNAT DEPARTEMENTAL</a:t>
            </a:r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/>
              <a:t>7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9" b="17901"/>
          <a:stretch/>
        </p:blipFill>
        <p:spPr bwMode="auto">
          <a:xfrm>
            <a:off x="4258491" y="3735978"/>
            <a:ext cx="6928439" cy="29913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51166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5000">
        <p15:prstTrans prst="origami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/>
              <a:t/>
            </a:r>
            <a:br>
              <a:rPr lang="fr-FR" sz="6700" b="1" dirty="0" smtClean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CAMILLE CHEVALIER</a:t>
            </a:r>
            <a:r>
              <a:rPr lang="fr-FR" sz="6700" dirty="0">
                <a:latin typeface="+mn-lt"/>
              </a:rPr>
              <a:t/>
            </a:r>
            <a:br>
              <a:rPr lang="fr-FR" sz="6700" dirty="0"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CHALON-SUR-SAONE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 </a:t>
            </a:r>
            <a:r>
              <a:rPr lang="fr-FR" b="1" u="sng" dirty="0" smtClean="0"/>
              <a:t>NATATION </a:t>
            </a:r>
            <a:r>
              <a:rPr lang="fr-FR" b="1" u="sng" dirty="0"/>
              <a:t>COLLEGE MIXTES EXCELLENCE :</a:t>
            </a:r>
            <a:endParaRPr lang="fr-FR" dirty="0"/>
          </a:p>
          <a:p>
            <a:pPr lvl="0"/>
            <a:r>
              <a:rPr lang="fr-FR" dirty="0" smtClean="0"/>
              <a:t>CHAMPION DEPARTEMENTAL</a:t>
            </a:r>
          </a:p>
          <a:p>
            <a:pPr lvl="0"/>
            <a:r>
              <a:rPr lang="fr-FR" dirty="0" smtClean="0"/>
              <a:t>CHAMPION ACADEMIQUE</a:t>
            </a:r>
            <a:endParaRPr lang="fr-FR" dirty="0"/>
          </a:p>
          <a:p>
            <a:pPr lvl="0"/>
            <a:r>
              <a:rPr lang="fr-FR" dirty="0" smtClean="0"/>
              <a:t>8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AU CHAMPIONNAT DE FRANCE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49" y="3631475"/>
            <a:ext cx="5427005" cy="293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>
                <a:solidFill>
                  <a:srgbClr val="0000FF"/>
                </a:solidFill>
              </a:rPr>
              <a:t/>
            </a:r>
            <a:br>
              <a:rPr lang="fr-FR" sz="6700" b="1" dirty="0" smtClean="0">
                <a:solidFill>
                  <a:srgbClr val="0000FF"/>
                </a:solidFill>
              </a:rPr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SAINT EXUPERY </a:t>
            </a:r>
            <a:r>
              <a:rPr lang="fr-FR" sz="6700" dirty="0">
                <a:solidFill>
                  <a:srgbClr val="0000FF"/>
                </a:solidFill>
                <a:latin typeface="+mn-lt"/>
              </a:rPr>
              <a:t/>
            </a:r>
            <a:br>
              <a:rPr lang="fr-FR" sz="6700" dirty="0">
                <a:solidFill>
                  <a:srgbClr val="0000FF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MACON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GYMNASTIQUE RYTHMIQUE CEE :</a:t>
            </a:r>
            <a:endParaRPr lang="fr-FR" dirty="0"/>
          </a:p>
          <a:p>
            <a:pPr lvl="0"/>
            <a:r>
              <a:rPr lang="fr-FR" dirty="0" smtClean="0"/>
              <a:t>CHAMPION ACADEMIQUE</a:t>
            </a:r>
          </a:p>
          <a:p>
            <a:pPr lvl="0"/>
            <a:r>
              <a:rPr lang="fr-FR" dirty="0" smtClean="0"/>
              <a:t>CHAMPION </a:t>
            </a:r>
            <a:r>
              <a:rPr lang="fr-FR" dirty="0" smtClean="0"/>
              <a:t>INTER ACADEMIQUE</a:t>
            </a:r>
            <a:endParaRPr lang="fr-FR" dirty="0"/>
          </a:p>
          <a:p>
            <a:pPr lvl="0"/>
            <a:r>
              <a:rPr lang="fr-FR" dirty="0" smtClean="0"/>
              <a:t>17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63" y="3239588"/>
            <a:ext cx="4833258" cy="317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0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>
                <a:solidFill>
                  <a:srgbClr val="0000FF"/>
                </a:solidFill>
              </a:rPr>
              <a:t/>
            </a:r>
            <a:br>
              <a:rPr lang="fr-FR" sz="6700" b="1" dirty="0" smtClean="0">
                <a:solidFill>
                  <a:srgbClr val="0000FF"/>
                </a:solidFill>
              </a:rPr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ROBERT SCHUMAN</a:t>
            </a:r>
            <a:r>
              <a:rPr lang="fr-FR" sz="67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6700" dirty="0">
                <a:solidFill>
                  <a:srgbClr val="FF0000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MACON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GYMNASTIQUE RYTHMIQUE CEE :</a:t>
            </a:r>
            <a:endParaRPr lang="fr-FR" dirty="0"/>
          </a:p>
          <a:p>
            <a:pPr lvl="0"/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AU CHAMPIONNAT </a:t>
            </a:r>
            <a:r>
              <a:rPr lang="fr-FR" dirty="0" smtClean="0"/>
              <a:t>INTER ACADEMIQUE</a:t>
            </a:r>
            <a:endParaRPr lang="fr-FR" dirty="0" smtClean="0"/>
          </a:p>
          <a:p>
            <a:pPr lvl="0"/>
            <a:r>
              <a:rPr lang="fr-FR" dirty="0" smtClean="0"/>
              <a:t>18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AU CHAMPIONNAT DE </a:t>
            </a:r>
            <a:r>
              <a:rPr lang="fr-FR" dirty="0" smtClean="0"/>
              <a:t>FRANCE</a:t>
            </a:r>
          </a:p>
          <a:p>
            <a:pPr marL="0" lvl="0" indent="0">
              <a:buNone/>
            </a:pPr>
            <a:r>
              <a:rPr lang="fr-FR" dirty="0" smtClean="0"/>
              <a:t> 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9" b="19584"/>
          <a:stretch/>
        </p:blipFill>
        <p:spPr bwMode="auto">
          <a:xfrm>
            <a:off x="2481943" y="3644537"/>
            <a:ext cx="7707086" cy="30502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9262484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>
                <a:solidFill>
                  <a:srgbClr val="0000FF"/>
                </a:solidFill>
              </a:rPr>
              <a:t/>
            </a:r>
            <a:br>
              <a:rPr lang="fr-FR" sz="6700" b="1" dirty="0" smtClean="0">
                <a:solidFill>
                  <a:srgbClr val="0000FF"/>
                </a:solidFill>
              </a:rPr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NICOLAS COPERNIC</a:t>
            </a:r>
            <a:r>
              <a:rPr lang="fr-FR" sz="6700" dirty="0">
                <a:solidFill>
                  <a:srgbClr val="0000FF"/>
                </a:solidFill>
                <a:latin typeface="+mn-lt"/>
              </a:rPr>
              <a:t/>
            </a:r>
            <a:br>
              <a:rPr lang="fr-FR" sz="6700" dirty="0">
                <a:solidFill>
                  <a:srgbClr val="0000FF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SAINT VALLIER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JEUX DE L’UNSS :</a:t>
            </a:r>
            <a:endParaRPr lang="fr-FR" dirty="0"/>
          </a:p>
          <a:p>
            <a:pPr lvl="0"/>
            <a:r>
              <a:rPr lang="fr-FR" dirty="0" smtClean="0"/>
              <a:t>37</a:t>
            </a:r>
            <a:r>
              <a:rPr lang="fr-FR" baseline="30000" dirty="0" smtClean="0"/>
              <a:t>ème</a:t>
            </a:r>
            <a:r>
              <a:rPr lang="fr-FR" dirty="0" smtClean="0"/>
              <a:t>/66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851" y="1958159"/>
            <a:ext cx="6645910" cy="466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>
                <a:solidFill>
                  <a:srgbClr val="FF0000"/>
                </a:solidFill>
              </a:rPr>
              <a:t/>
            </a:r>
            <a:br>
              <a:rPr lang="fr-FR" sz="6700" b="1" dirty="0" smtClean="0">
                <a:solidFill>
                  <a:srgbClr val="FF0000"/>
                </a:solidFill>
              </a:rPr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SAINT EXUPERY </a:t>
            </a:r>
            <a:r>
              <a:rPr lang="fr-FR" sz="67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6700" dirty="0">
                <a:solidFill>
                  <a:srgbClr val="FF0000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MACON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/>
              <a:t>JEUX DE L’UNSS :</a:t>
            </a:r>
            <a:endParaRPr lang="fr-FR" dirty="0"/>
          </a:p>
          <a:p>
            <a:pPr lvl="0"/>
            <a:r>
              <a:rPr lang="fr-FR" dirty="0" smtClean="0"/>
              <a:t>24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/66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692" y="2338251"/>
            <a:ext cx="3618548" cy="433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6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>
                <a:solidFill>
                  <a:srgbClr val="0000FF"/>
                </a:solidFill>
              </a:rPr>
              <a:t/>
            </a:r>
            <a:br>
              <a:rPr lang="fr-FR" sz="6700" b="1" dirty="0" smtClean="0">
                <a:solidFill>
                  <a:srgbClr val="0000FF"/>
                </a:solidFill>
              </a:rPr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LA CHATAIGNERAIE</a:t>
            </a:r>
            <a:br>
              <a:rPr lang="fr-FR" sz="6700" b="1" dirty="0">
                <a:solidFill>
                  <a:srgbClr val="0000FF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AUTUN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1" u="sng" dirty="0" smtClean="0"/>
          </a:p>
          <a:p>
            <a:r>
              <a:rPr lang="fr-FR" b="1" u="sng" dirty="0" smtClean="0"/>
              <a:t>PETANQUE </a:t>
            </a:r>
            <a:r>
              <a:rPr lang="fr-FR" b="1" u="sng" dirty="0"/>
              <a:t>COLLEGE MIXTES EXCELLENCE :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 </a:t>
            </a:r>
            <a:r>
              <a:rPr lang="fr-FR" dirty="0" smtClean="0"/>
              <a:t>2</a:t>
            </a:r>
            <a:r>
              <a:rPr lang="fr-FR" baseline="30000" dirty="0" smtClean="0"/>
              <a:t>ème</a:t>
            </a:r>
            <a:r>
              <a:rPr lang="fr-FR" dirty="0" smtClean="0"/>
              <a:t> </a:t>
            </a:r>
            <a:r>
              <a:rPr lang="fr-FR" dirty="0"/>
              <a:t>AU CHAMPIONNAT DE </a:t>
            </a:r>
            <a:r>
              <a:rPr lang="fr-FR" dirty="0" smtClean="0"/>
              <a:t>FRANCE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4" b="26511"/>
          <a:stretch/>
        </p:blipFill>
        <p:spPr bwMode="auto">
          <a:xfrm>
            <a:off x="2316162" y="3755253"/>
            <a:ext cx="7559675" cy="29485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56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6192429"/>
          </a:xfrm>
        </p:spPr>
        <p:txBody>
          <a:bodyPr>
            <a:normAutofit/>
          </a:bodyPr>
          <a:lstStyle/>
          <a:p>
            <a:pPr algn="ctr"/>
            <a:r>
              <a:rPr lang="fr-FR" sz="8800" b="1" dirty="0" smtClean="0">
                <a:solidFill>
                  <a:srgbClr val="0000FF"/>
                </a:solidFill>
                <a:latin typeface="+mn-lt"/>
              </a:rPr>
              <a:t>CHAMPION </a:t>
            </a:r>
            <a:r>
              <a:rPr lang="fr-FR" sz="8800" b="1" dirty="0" smtClean="0">
                <a:latin typeface="+mn-lt"/>
              </a:rPr>
              <a:t>DE</a:t>
            </a:r>
            <a:r>
              <a:rPr lang="fr-FR" sz="8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fr-FR" sz="8800" b="1" dirty="0" smtClean="0">
                <a:solidFill>
                  <a:srgbClr val="FF0000"/>
                </a:solidFill>
                <a:latin typeface="+mn-lt"/>
              </a:rPr>
              <a:t>FRANCE !!</a:t>
            </a:r>
            <a:endParaRPr lang="fr-FR" sz="8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18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window dir="vert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700" b="1" dirty="0" smtClean="0">
                <a:latin typeface="+mn-lt"/>
              </a:rPr>
              <a:t/>
            </a:r>
            <a:br>
              <a:rPr lang="en-US" sz="6700" b="1" dirty="0" smtClean="0">
                <a:latin typeface="+mn-lt"/>
              </a:rPr>
            </a:b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en-US" sz="6700" b="1" dirty="0">
                <a:solidFill>
                  <a:srgbClr val="0000FF"/>
                </a:solidFill>
                <a:latin typeface="+mn-lt"/>
              </a:rPr>
              <a:t>HUBERT REEVES</a:t>
            </a:r>
            <a:r>
              <a:rPr lang="fr-FR" sz="6700" b="1" dirty="0">
                <a:latin typeface="+mn-lt"/>
              </a:rPr>
              <a:t/>
            </a:r>
            <a:br>
              <a:rPr lang="fr-FR" sz="6700" b="1" dirty="0">
                <a:latin typeface="+mn-lt"/>
              </a:rPr>
            </a:br>
            <a:r>
              <a:rPr lang="en-US" sz="6700" b="1" dirty="0">
                <a:solidFill>
                  <a:srgbClr val="FF0000"/>
                </a:solidFill>
                <a:latin typeface="+mn-lt"/>
              </a:rPr>
              <a:t>EPINAC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HALTEROPHILIE COL MIXTE: </a:t>
            </a:r>
            <a:endParaRPr lang="fr-FR" dirty="0"/>
          </a:p>
          <a:p>
            <a:pPr lvl="0"/>
            <a:r>
              <a:rPr lang="fr-FR" dirty="0"/>
              <a:t>REPECHE AU CHAMPIONNAT ACADEMIQUE</a:t>
            </a:r>
          </a:p>
          <a:p>
            <a:pPr lvl="0"/>
            <a:r>
              <a:rPr lang="fr-FR" dirty="0"/>
              <a:t>CHAMPION DE FRANCE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02" y="3092722"/>
            <a:ext cx="5377860" cy="3596958"/>
          </a:xfrm>
          <a:prstGeom prst="rect">
            <a:avLst/>
          </a:prstGeom>
          <a:noFill/>
        </p:spPr>
      </p:pic>
      <p:pic>
        <p:nvPicPr>
          <p:cNvPr id="5" name="Imag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8"/>
          <a:stretch/>
        </p:blipFill>
        <p:spPr bwMode="auto">
          <a:xfrm>
            <a:off x="746442" y="3441065"/>
            <a:ext cx="4664075" cy="30848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6802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en-US" sz="5400" b="1" dirty="0" smtClean="0">
              <a:solidFill>
                <a:srgbClr val="0000FF"/>
              </a:solidFill>
            </a:endParaRPr>
          </a:p>
          <a:p>
            <a:pPr marL="0" indent="0" algn="ctr">
              <a:buNone/>
            </a:pPr>
            <a:endParaRPr lang="en-US" sz="54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71600" b="1" dirty="0" smtClean="0">
                <a:solidFill>
                  <a:srgbClr val="0000FF"/>
                </a:solidFill>
              </a:rPr>
              <a:t>COLL</a:t>
            </a:r>
            <a:r>
              <a:rPr lang="en-US" sz="71600" b="1" dirty="0" smtClean="0">
                <a:solidFill>
                  <a:srgbClr val="FF0000"/>
                </a:solidFill>
              </a:rPr>
              <a:t>EGES</a:t>
            </a:r>
            <a:endParaRPr lang="fr-FR" sz="7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>
                <a:solidFill>
                  <a:srgbClr val="FF0000"/>
                </a:solidFill>
              </a:rPr>
              <a:t/>
            </a:r>
            <a:br>
              <a:rPr lang="fr-FR" sz="6700" b="1" dirty="0" smtClean="0">
                <a:solidFill>
                  <a:srgbClr val="FF0000"/>
                </a:solidFill>
              </a:rPr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SAINT EXUPERY </a:t>
            </a:r>
            <a:r>
              <a:rPr lang="fr-FR" sz="6700" dirty="0">
                <a:solidFill>
                  <a:srgbClr val="FF0000"/>
                </a:solidFill>
                <a:latin typeface="+mn-lt"/>
              </a:rPr>
              <a:t/>
            </a:r>
            <a:br>
              <a:rPr lang="fr-FR" sz="6700" dirty="0">
                <a:solidFill>
                  <a:srgbClr val="FF0000"/>
                </a:solidFill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MACON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372" y="2152196"/>
            <a:ext cx="10515600" cy="4351338"/>
          </a:xfrm>
        </p:spPr>
        <p:txBody>
          <a:bodyPr/>
          <a:lstStyle/>
          <a:p>
            <a:r>
              <a:rPr lang="fr-FR" b="1" u="sng" dirty="0"/>
              <a:t>ATHLETISME ESTIVAL COLLEGE MINIMES ETAB :</a:t>
            </a:r>
            <a:endParaRPr lang="fr-FR" dirty="0"/>
          </a:p>
          <a:p>
            <a:pPr lvl="0"/>
            <a:r>
              <a:rPr lang="fr-FR" dirty="0" smtClean="0"/>
              <a:t>CHAMPION DEPARTEMENTAL</a:t>
            </a:r>
          </a:p>
          <a:p>
            <a:pPr lvl="0"/>
            <a:r>
              <a:rPr lang="fr-FR" dirty="0" smtClean="0"/>
              <a:t>CHAMPION ACADEMIQUE</a:t>
            </a:r>
          </a:p>
          <a:p>
            <a:pPr lvl="0"/>
            <a:r>
              <a:rPr lang="fr-FR" dirty="0" smtClean="0"/>
              <a:t>CHAMPION </a:t>
            </a:r>
            <a:r>
              <a:rPr lang="fr-FR" dirty="0"/>
              <a:t>DE FRANCE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r="2957"/>
          <a:stretch/>
        </p:blipFill>
        <p:spPr bwMode="auto">
          <a:xfrm>
            <a:off x="5120640" y="3017519"/>
            <a:ext cx="6885078" cy="3725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7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dir="d" isContent="1"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62" y="39189"/>
            <a:ext cx="8177347" cy="68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2000">
        <p14:glitter pattern="hexagon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/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en-US" sz="6700" b="1" dirty="0">
                <a:solidFill>
                  <a:srgbClr val="0000FF"/>
                </a:solidFill>
                <a:latin typeface="+mn-lt"/>
              </a:rPr>
              <a:t>VICTOR HUGO </a:t>
            </a:r>
            <a:r>
              <a:rPr lang="fr-FR" sz="6700" b="1" dirty="0">
                <a:latin typeface="+mn-lt"/>
              </a:rPr>
              <a:t/>
            </a:r>
            <a:br>
              <a:rPr lang="fr-FR" sz="6700" b="1" dirty="0">
                <a:latin typeface="+mn-lt"/>
              </a:rPr>
            </a:br>
            <a:r>
              <a:rPr lang="en-US" sz="6700" b="1" dirty="0" smtClean="0">
                <a:solidFill>
                  <a:srgbClr val="FF0000"/>
                </a:solidFill>
                <a:latin typeface="+mn-lt"/>
              </a:rPr>
              <a:t>LUGNY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fr-FR" b="1" u="sng" dirty="0"/>
              <a:t>AVIRON ESTIVAL : </a:t>
            </a:r>
            <a:endParaRPr lang="fr-FR" dirty="0"/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/>
              <a:t>22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753" y="3435532"/>
            <a:ext cx="5608448" cy="30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844663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34142" y="1818277"/>
            <a:ext cx="10515600" cy="5577839"/>
          </a:xfrm>
        </p:spPr>
        <p:txBody>
          <a:bodyPr/>
          <a:lstStyle/>
          <a:p>
            <a:r>
              <a:rPr lang="en-US" b="1" u="sng" dirty="0"/>
              <a:t>AVIRON INDOOR: </a:t>
            </a:r>
            <a:r>
              <a:rPr lang="en-US" dirty="0"/>
              <a:t>                                                                                            </a:t>
            </a:r>
            <a:endParaRPr lang="fr-FR" dirty="0"/>
          </a:p>
          <a:p>
            <a:pPr lvl="0"/>
            <a:r>
              <a:rPr lang="fr-FR" dirty="0"/>
              <a:t>CHAMPION DEPARTEMENTAL </a:t>
            </a:r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 smtClean="0"/>
              <a:t>11</a:t>
            </a:r>
            <a:r>
              <a:rPr lang="fr-FR" baseline="30000" dirty="0" smtClean="0"/>
              <a:t>ème</a:t>
            </a:r>
            <a:r>
              <a:rPr lang="fr-FR" dirty="0" smtClean="0"/>
              <a:t> AU CHAMPIONNAT DE FRANCE 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2" y="3757269"/>
            <a:ext cx="5257800" cy="27923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5597" y="0"/>
            <a:ext cx="111926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</a:rPr>
              <a:t>COLLEGE VICTOR HUGO </a:t>
            </a:r>
            <a:r>
              <a:rPr lang="fr-FR" sz="6000" b="1" dirty="0"/>
              <a:t/>
            </a:r>
            <a:br>
              <a:rPr lang="fr-FR" sz="6000" b="1" dirty="0"/>
            </a:br>
            <a:r>
              <a:rPr lang="en-US" sz="6000" b="1" dirty="0">
                <a:solidFill>
                  <a:srgbClr val="FF0000"/>
                </a:solidFill>
              </a:rPr>
              <a:t>LUGNY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375647109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700" b="1" dirty="0" smtClean="0">
                <a:solidFill>
                  <a:srgbClr val="0000FF"/>
                </a:solidFill>
                <a:latin typeface="+mn-lt"/>
              </a:rPr>
              <a:t>COLLEGE SAINT EXUPERY</a:t>
            </a:r>
            <a:r>
              <a:rPr lang="fr-FR" sz="6700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fr-FR" sz="6700" dirty="0" smtClean="0">
                <a:solidFill>
                  <a:srgbClr val="0000FF"/>
                </a:solidFill>
                <a:latin typeface="+mn-lt"/>
              </a:rPr>
            </a:br>
            <a:r>
              <a:rPr lang="en-US" sz="6700" b="1" dirty="0" smtClean="0">
                <a:solidFill>
                  <a:srgbClr val="FF0000"/>
                </a:solidFill>
                <a:latin typeface="+mn-lt"/>
              </a:rPr>
              <a:t>MACON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825624"/>
            <a:ext cx="12192000" cy="5032375"/>
          </a:xfrm>
        </p:spPr>
        <p:txBody>
          <a:bodyPr numCol="3"/>
          <a:lstStyle/>
          <a:p>
            <a:r>
              <a:rPr lang="en-US" b="1" u="sng" dirty="0"/>
              <a:t>EDUC’ ESCRIME COLLEGE:</a:t>
            </a:r>
            <a:endParaRPr lang="fr-FR" dirty="0"/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/>
              <a:t>4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  <a:endParaRPr lang="fr-FR" dirty="0" smtClean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/>
          </a:p>
          <a:p>
            <a:endParaRPr lang="en-US" sz="2400" b="1" u="sng" dirty="0" smtClean="0"/>
          </a:p>
          <a:p>
            <a:endParaRPr lang="en-US" sz="2400" b="1" u="sng" dirty="0" smtClean="0"/>
          </a:p>
          <a:p>
            <a:pPr lvl="0"/>
            <a:endParaRPr lang="fr-FR" dirty="0"/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3" b="22127"/>
          <a:stretch/>
        </p:blipFill>
        <p:spPr bwMode="auto">
          <a:xfrm>
            <a:off x="4781006" y="3670663"/>
            <a:ext cx="6413864" cy="2926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69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1257" y="182880"/>
            <a:ext cx="11743509" cy="6505303"/>
          </a:xfrm>
        </p:spPr>
        <p:txBody>
          <a:bodyPr/>
          <a:lstStyle/>
          <a:p>
            <a:endParaRPr lang="en-US" b="1" u="sng" dirty="0" smtClean="0"/>
          </a:p>
          <a:p>
            <a:endParaRPr lang="en-US" b="1" u="sng" dirty="0"/>
          </a:p>
          <a:p>
            <a:endParaRPr lang="en-US" b="1" u="sng" dirty="0" smtClean="0"/>
          </a:p>
          <a:p>
            <a:pPr marL="0" indent="0">
              <a:buNone/>
            </a:pPr>
            <a:endParaRPr lang="en-US" b="1" u="sng" dirty="0" smtClean="0"/>
          </a:p>
          <a:p>
            <a:pPr marL="0" indent="0">
              <a:buNone/>
            </a:pPr>
            <a:endParaRPr lang="en-US" b="1" u="sng" dirty="0" smtClean="0"/>
          </a:p>
          <a:p>
            <a:r>
              <a:rPr lang="en-US" b="1" u="sng" dirty="0" smtClean="0"/>
              <a:t>ATHLE </a:t>
            </a:r>
            <a:r>
              <a:rPr lang="en-US" b="1" u="sng" dirty="0"/>
              <a:t>INDOOR COL MIXTES HAIES:</a:t>
            </a:r>
            <a:endParaRPr lang="fr-FR" dirty="0"/>
          </a:p>
          <a:p>
            <a:pPr lvl="0"/>
            <a:r>
              <a:rPr lang="fr-FR" dirty="0"/>
              <a:t>CHAMPION ACADEMIQUE </a:t>
            </a:r>
          </a:p>
          <a:p>
            <a:pPr lvl="0"/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r="12431"/>
          <a:stretch/>
        </p:blipFill>
        <p:spPr bwMode="auto">
          <a:xfrm>
            <a:off x="6133011" y="3304903"/>
            <a:ext cx="5839097" cy="3234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138" y="69001"/>
            <a:ext cx="11560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</a:rPr>
              <a:t>COLLEGE SAINT EXUPERY</a:t>
            </a:r>
            <a:r>
              <a:rPr lang="fr-FR" sz="6000" dirty="0">
                <a:solidFill>
                  <a:srgbClr val="0000FF"/>
                </a:solidFill>
              </a:rPr>
              <a:t/>
            </a:r>
            <a:br>
              <a:rPr lang="fr-FR" sz="6000" dirty="0">
                <a:solidFill>
                  <a:srgbClr val="0000FF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MACON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4650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04503"/>
            <a:ext cx="12043954" cy="6466114"/>
          </a:xfrm>
        </p:spPr>
        <p:txBody>
          <a:bodyPr/>
          <a:lstStyle/>
          <a:p>
            <a:endParaRPr lang="en-US" b="1" u="sng" dirty="0" smtClean="0"/>
          </a:p>
          <a:p>
            <a:endParaRPr lang="en-US" b="1" u="sng" dirty="0"/>
          </a:p>
          <a:p>
            <a:endParaRPr lang="en-US" b="1" u="sng" dirty="0" smtClean="0"/>
          </a:p>
          <a:p>
            <a:pPr marL="0" indent="0">
              <a:buNone/>
            </a:pPr>
            <a:endParaRPr lang="en-US" b="1" u="sng" dirty="0"/>
          </a:p>
          <a:p>
            <a:r>
              <a:rPr lang="en-US" b="1" u="sng" dirty="0" smtClean="0"/>
              <a:t>ATHLE </a:t>
            </a:r>
            <a:r>
              <a:rPr lang="en-US" b="1" u="sng" dirty="0"/>
              <a:t>INDOOR COL MIXTES SAUTS:</a:t>
            </a:r>
            <a:endParaRPr lang="fr-FR" dirty="0"/>
          </a:p>
          <a:p>
            <a:pPr lvl="0"/>
            <a:r>
              <a:rPr lang="fr-FR" dirty="0"/>
              <a:t>CHAMPION </a:t>
            </a:r>
            <a:r>
              <a:rPr lang="fr-FR" dirty="0" smtClean="0"/>
              <a:t>ACADEMIQUE</a:t>
            </a:r>
            <a:endParaRPr lang="fr-FR" dirty="0"/>
          </a:p>
          <a:p>
            <a:pPr lvl="0"/>
            <a:r>
              <a:rPr lang="fr-FR" dirty="0"/>
              <a:t>3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r="13146"/>
          <a:stretch/>
        </p:blipFill>
        <p:spPr bwMode="auto">
          <a:xfrm>
            <a:off x="6559187" y="3414667"/>
            <a:ext cx="5169626" cy="3155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</a:rPr>
              <a:t>COLLEGE SAINT EXUPERY</a:t>
            </a:r>
            <a:r>
              <a:rPr lang="fr-FR" sz="6000" dirty="0">
                <a:solidFill>
                  <a:srgbClr val="0000FF"/>
                </a:solidFill>
              </a:rPr>
              <a:t/>
            </a:r>
            <a:br>
              <a:rPr lang="fr-FR" sz="6000" dirty="0">
                <a:solidFill>
                  <a:srgbClr val="0000FF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MACON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395930538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FR" sz="6700" b="1" dirty="0" smtClean="0"/>
              <a:t/>
            </a:r>
            <a:br>
              <a:rPr lang="fr-FR" sz="6700" b="1" dirty="0" smtClean="0"/>
            </a:br>
            <a:r>
              <a:rPr lang="fr-FR" sz="6700" b="1" dirty="0" smtClean="0">
                <a:solidFill>
                  <a:srgbClr val="0000FF"/>
                </a:solidFill>
                <a:latin typeface="+mn-lt"/>
              </a:rPr>
              <a:t>COLLEGE </a:t>
            </a:r>
            <a:r>
              <a:rPr lang="fr-FR" sz="6700" b="1" dirty="0">
                <a:solidFill>
                  <a:srgbClr val="0000FF"/>
                </a:solidFill>
                <a:latin typeface="+mn-lt"/>
              </a:rPr>
              <a:t>JEAN MOULIN </a:t>
            </a:r>
            <a:r>
              <a:rPr lang="fr-FR" sz="6700" dirty="0">
                <a:latin typeface="+mn-lt"/>
              </a:rPr>
              <a:t/>
            </a:r>
            <a:br>
              <a:rPr lang="fr-FR" sz="6700" dirty="0">
                <a:latin typeface="+mn-lt"/>
              </a:rPr>
            </a:br>
            <a:r>
              <a:rPr lang="fr-FR" sz="6700" b="1" dirty="0">
                <a:solidFill>
                  <a:srgbClr val="FF0000"/>
                </a:solidFill>
                <a:latin typeface="+mn-lt"/>
              </a:rPr>
              <a:t>MARCIGNY</a:t>
            </a:r>
            <a:r>
              <a:rPr lang="fr-FR" sz="6700" dirty="0"/>
              <a:t/>
            </a:r>
            <a:br>
              <a:rPr lang="fr-FR" sz="6700" dirty="0"/>
            </a:br>
            <a:endParaRPr lang="fr-FR" sz="67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/>
              <a:t> </a:t>
            </a:r>
            <a:r>
              <a:rPr lang="fr-FR" b="1" u="sng" dirty="0" smtClean="0"/>
              <a:t>VOLLEY </a:t>
            </a:r>
            <a:r>
              <a:rPr lang="fr-FR" b="1" u="sng" dirty="0"/>
              <a:t>COL MG :</a:t>
            </a:r>
            <a:endParaRPr lang="fr-FR" dirty="0"/>
          </a:p>
          <a:p>
            <a:pPr lvl="0"/>
            <a:r>
              <a:rPr lang="fr-FR" dirty="0"/>
              <a:t>CHAMPION DEPARTEMENTAL</a:t>
            </a:r>
          </a:p>
          <a:p>
            <a:pPr lvl="0"/>
            <a:r>
              <a:rPr lang="fr-FR" dirty="0"/>
              <a:t>CHAMPION ACADEMIQUE</a:t>
            </a:r>
          </a:p>
          <a:p>
            <a:pPr lvl="0"/>
            <a:r>
              <a:rPr lang="fr-FR" dirty="0"/>
              <a:t>13</a:t>
            </a:r>
            <a:r>
              <a:rPr lang="fr-FR" baseline="30000" dirty="0"/>
              <a:t>ème</a:t>
            </a:r>
            <a:r>
              <a:rPr lang="fr-FR" dirty="0"/>
              <a:t> AU CHAMPIONNAT DE FRANCE </a:t>
            </a:r>
          </a:p>
          <a:p>
            <a:endParaRPr lang="fr-FR" dirty="0"/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r="12734"/>
          <a:stretch/>
        </p:blipFill>
        <p:spPr bwMode="auto">
          <a:xfrm>
            <a:off x="6596742" y="3056709"/>
            <a:ext cx="5457643" cy="369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364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170</Words>
  <Application>Microsoft Office PowerPoint</Application>
  <PresentationFormat>Grand écran</PresentationFormat>
  <Paragraphs>179</Paragraphs>
  <Slides>32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 COLLEGE VICTOR HUGO  LUGNY </vt:lpstr>
      <vt:lpstr>Présentation PowerPoint</vt:lpstr>
      <vt:lpstr> COLLEGE SAINT EXUPERY MACON </vt:lpstr>
      <vt:lpstr>Présentation PowerPoint</vt:lpstr>
      <vt:lpstr>Présentation PowerPoint</vt:lpstr>
      <vt:lpstr> COLLEGE JEAN MOULIN  MARCIGNY </vt:lpstr>
      <vt:lpstr>Présentation PowerPoint</vt:lpstr>
      <vt:lpstr>Présentation PowerPoint</vt:lpstr>
      <vt:lpstr> COLLEGES RENE CASSIN PARAY LE MONIAL </vt:lpstr>
      <vt:lpstr>    COLLEGE CONDORCET LA CHAPELLE DE GUINCHAY   </vt:lpstr>
      <vt:lpstr>COLLEGE NICOLAS COPERNIC  SAINT VALLIER </vt:lpstr>
      <vt:lpstr> COLLEGE NOTRE DAME MACON </vt:lpstr>
      <vt:lpstr> COLLEGE DAVID NIEPCE  SENNECEY LE GRAND </vt:lpstr>
      <vt:lpstr> COLLEGE JEAN VILAR  CHALON SUR SAONE </vt:lpstr>
      <vt:lpstr> COLLEGE JORGE SEMPRUN  GUEUGNON </vt:lpstr>
      <vt:lpstr> COLLEGE LOUIS PERGAUD  COUCHES </vt:lpstr>
      <vt:lpstr> COLLEGE VIVANT DENON SAINT MARCEL </vt:lpstr>
      <vt:lpstr> COLLEGE FERDINAND SARRIEN  BOURBON LANCY </vt:lpstr>
      <vt:lpstr> COLLEGE CAMILLE CHEVALIER CHALON-SUR-SAONE </vt:lpstr>
      <vt:lpstr> COLLEGE SAINT EXUPERY  MACON </vt:lpstr>
      <vt:lpstr> COLLEGE ROBERT SCHUMAN MACON </vt:lpstr>
      <vt:lpstr> COLLEGE NICOLAS COPERNIC SAINT VALLIER </vt:lpstr>
      <vt:lpstr> COLLEGE SAINT EXUPERY  MACON </vt:lpstr>
      <vt:lpstr> COLLEGE LA CHATAIGNERAIE AUTUN </vt:lpstr>
      <vt:lpstr>CHAMPION DE FRANCE !!</vt:lpstr>
      <vt:lpstr> COLLEGE HUBERT REEVES EPINAC </vt:lpstr>
      <vt:lpstr> COLLEGE SAINT EXUPERY  MACON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_</dc:creator>
  <cp:lastModifiedBy>_</cp:lastModifiedBy>
  <cp:revision>25</cp:revision>
  <dcterms:created xsi:type="dcterms:W3CDTF">2018-06-18T12:29:59Z</dcterms:created>
  <dcterms:modified xsi:type="dcterms:W3CDTF">2018-06-20T12:38:35Z</dcterms:modified>
</cp:coreProperties>
</file>